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15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D44852-4F36-4D58-95B8-9501127E927D}" v="4" dt="2023-09-06T08:41:33.2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  <pc:docChgLst>
    <pc:chgData name="EIMAN RASHED ALSHAMSI" userId="dec239b1-2d6a-4770-b3dd-fd18c7da4f7b" providerId="ADAL" clId="{19896B00-0736-4BE8-B7B0-558C48F08DF8}"/>
    <pc:docChg chg="delSld modSld">
      <pc:chgData name="EIMAN RASHED ALSHAMSI" userId="dec239b1-2d6a-4770-b3dd-fd18c7da4f7b" providerId="ADAL" clId="{19896B00-0736-4BE8-B7B0-558C48F08DF8}" dt="2023-09-06T08:43:35.955" v="20" actId="14100"/>
      <pc:docMkLst>
        <pc:docMk/>
      </pc:docMkLst>
      <pc:sldChg chg="modSp mod">
        <pc:chgData name="EIMAN RASHED ALSHAMSI" userId="dec239b1-2d6a-4770-b3dd-fd18c7da4f7b" providerId="ADAL" clId="{19896B00-0736-4BE8-B7B0-558C48F08DF8}" dt="2023-09-06T08:43:35.955" v="20" actId="14100"/>
        <pc:sldMkLst>
          <pc:docMk/>
          <pc:sldMk cId="3283939230" sldId="11574"/>
        </pc:sldMkLst>
        <pc:spChg chg="mod">
          <ac:chgData name="EIMAN RASHED ALSHAMSI" userId="dec239b1-2d6a-4770-b3dd-fd18c7da4f7b" providerId="ADAL" clId="{19896B00-0736-4BE8-B7B0-558C48F08DF8}" dt="2023-09-06T08:43:25.986" v="16" actId="1076"/>
          <ac:spMkLst>
            <pc:docMk/>
            <pc:sldMk cId="3283939230" sldId="1157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9896B00-0736-4BE8-B7B0-558C48F08DF8}" dt="2023-09-06T08:43:29.345" v="17" actId="1076"/>
          <ac:spMkLst>
            <pc:docMk/>
            <pc:sldMk cId="3283939230" sldId="1157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9896B00-0736-4BE8-B7B0-558C48F08DF8}" dt="2023-09-06T08:43:31.092" v="18" actId="1076"/>
          <ac:spMkLst>
            <pc:docMk/>
            <pc:sldMk cId="3283939230" sldId="11574"/>
            <ac:spMk id="9" creationId="{29679DBA-5424-4D1E-2E90-5E60A46E9C8E}"/>
          </ac:spMkLst>
        </pc:spChg>
        <pc:picChg chg="mod modCrop">
          <ac:chgData name="EIMAN RASHED ALSHAMSI" userId="dec239b1-2d6a-4770-b3dd-fd18c7da4f7b" providerId="ADAL" clId="{19896B00-0736-4BE8-B7B0-558C48F08DF8}" dt="2023-09-06T08:43:35.955" v="20" actId="14100"/>
          <ac:picMkLst>
            <pc:docMk/>
            <pc:sldMk cId="3283939230" sldId="11574"/>
            <ac:picMk id="12" creationId="{52671660-F44A-DD85-ED24-B25BF8446B20}"/>
          </ac:picMkLst>
        </pc:picChg>
      </pc:sldChg>
      <pc:sldChg chg="del">
        <pc:chgData name="EIMAN RASHED ALSHAMSI" userId="dec239b1-2d6a-4770-b3dd-fd18c7da4f7b" providerId="ADAL" clId="{19896B00-0736-4BE8-B7B0-558C48F08DF8}" dt="2023-09-06T08:42:44.323" v="0" actId="47"/>
        <pc:sldMkLst>
          <pc:docMk/>
          <pc:sldMk cId="198107268" sldId="11575"/>
        </pc:sldMkLst>
      </pc:sldChg>
      <pc:sldChg chg="del">
        <pc:chgData name="EIMAN RASHED ALSHAMSI" userId="dec239b1-2d6a-4770-b3dd-fd18c7da4f7b" providerId="ADAL" clId="{19896B00-0736-4BE8-B7B0-558C48F08DF8}" dt="2023-09-06T08:42:47.108" v="1" actId="47"/>
        <pc:sldMkLst>
          <pc:docMk/>
          <pc:sldMk cId="3936965888" sldId="11576"/>
        </pc:sldMkLst>
      </pc:sldChg>
    </pc:docChg>
  </pc:docChgLst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49D44852-4F36-4D58-95B8-9501127E927D}"/>
    <pc:docChg chg="custSel addSld modSld">
      <pc:chgData name="EIMAN RASHED ALSHAMSI" userId="dec239b1-2d6a-4770-b3dd-fd18c7da4f7b" providerId="ADAL" clId="{49D44852-4F36-4D58-95B8-9501127E927D}" dt="2023-09-06T08:42:10.106" v="81" actId="1076"/>
      <pc:docMkLst>
        <pc:docMk/>
      </pc:docMkLst>
      <pc:sldChg chg="delSp modSp mod">
        <pc:chgData name="EIMAN RASHED ALSHAMSI" userId="dec239b1-2d6a-4770-b3dd-fd18c7da4f7b" providerId="ADAL" clId="{49D44852-4F36-4D58-95B8-9501127E927D}" dt="2023-09-06T08:40:03.740" v="13" actId="1076"/>
        <pc:sldMkLst>
          <pc:docMk/>
          <pc:sldMk cId="3283939230" sldId="11574"/>
        </pc:sldMkLst>
        <pc:spChg chg="mod">
          <ac:chgData name="EIMAN RASHED ALSHAMSI" userId="dec239b1-2d6a-4770-b3dd-fd18c7da4f7b" providerId="ADAL" clId="{49D44852-4F36-4D58-95B8-9501127E927D}" dt="2023-09-06T08:40:03.740" v="13" actId="1076"/>
          <ac:spMkLst>
            <pc:docMk/>
            <pc:sldMk cId="3283939230" sldId="1157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49D44852-4F36-4D58-95B8-9501127E927D}" dt="2023-09-06T08:40:02.182" v="12" actId="1076"/>
          <ac:spMkLst>
            <pc:docMk/>
            <pc:sldMk cId="3283939230" sldId="1157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49D44852-4F36-4D58-95B8-9501127E927D}" dt="2023-09-06T08:40:00.531" v="11" actId="1076"/>
          <ac:spMkLst>
            <pc:docMk/>
            <pc:sldMk cId="3283939230" sldId="11574"/>
            <ac:spMk id="9" creationId="{29679DBA-5424-4D1E-2E90-5E60A46E9C8E}"/>
          </ac:spMkLst>
        </pc:spChg>
        <pc:picChg chg="del mod">
          <ac:chgData name="EIMAN RASHED ALSHAMSI" userId="dec239b1-2d6a-4770-b3dd-fd18c7da4f7b" providerId="ADAL" clId="{49D44852-4F36-4D58-95B8-9501127E927D}" dt="2023-09-06T08:39:51.803" v="9" actId="478"/>
          <ac:picMkLst>
            <pc:docMk/>
            <pc:sldMk cId="3283939230" sldId="11574"/>
            <ac:picMk id="11" creationId="{2D84F1A1-8F7E-4788-98F2-36CA385BE1CE}"/>
          </ac:picMkLst>
        </pc:picChg>
      </pc:sldChg>
      <pc:sldChg chg="addSp modSp new mod">
        <pc:chgData name="EIMAN RASHED ALSHAMSI" userId="dec239b1-2d6a-4770-b3dd-fd18c7da4f7b" providerId="ADAL" clId="{49D44852-4F36-4D58-95B8-9501127E927D}" dt="2023-09-06T08:40:16.983" v="30" actId="1076"/>
        <pc:sldMkLst>
          <pc:docMk/>
          <pc:sldMk cId="198107268" sldId="11575"/>
        </pc:sldMkLst>
        <pc:spChg chg="add mod">
          <ac:chgData name="EIMAN RASHED ALSHAMSI" userId="dec239b1-2d6a-4770-b3dd-fd18c7da4f7b" providerId="ADAL" clId="{49D44852-4F36-4D58-95B8-9501127E927D}" dt="2023-09-06T08:40:16.983" v="30" actId="1076"/>
          <ac:spMkLst>
            <pc:docMk/>
            <pc:sldMk cId="198107268" sldId="11575"/>
            <ac:spMk id="3" creationId="{3AA7DFFA-924E-57BB-659D-505D89FE797B}"/>
          </ac:spMkLst>
        </pc:spChg>
        <pc:picChg chg="add mod">
          <ac:chgData name="EIMAN RASHED ALSHAMSI" userId="dec239b1-2d6a-4770-b3dd-fd18c7da4f7b" providerId="ADAL" clId="{49D44852-4F36-4D58-95B8-9501127E927D}" dt="2023-09-06T08:39:44.731" v="8" actId="1076"/>
          <ac:picMkLst>
            <pc:docMk/>
            <pc:sldMk cId="198107268" sldId="11575"/>
            <ac:picMk id="2" creationId="{97CEA4F5-83AD-BD82-1DBE-C8BB6EFF48E9}"/>
          </ac:picMkLst>
        </pc:picChg>
      </pc:sldChg>
      <pc:sldChg chg="addSp modSp new mod">
        <pc:chgData name="EIMAN RASHED ALSHAMSI" userId="dec239b1-2d6a-4770-b3dd-fd18c7da4f7b" providerId="ADAL" clId="{49D44852-4F36-4D58-95B8-9501127E927D}" dt="2023-09-06T08:42:10.106" v="81" actId="1076"/>
        <pc:sldMkLst>
          <pc:docMk/>
          <pc:sldMk cId="3936965888" sldId="11576"/>
        </pc:sldMkLst>
        <pc:spChg chg="add mod">
          <ac:chgData name="EIMAN RASHED ALSHAMSI" userId="dec239b1-2d6a-4770-b3dd-fd18c7da4f7b" providerId="ADAL" clId="{49D44852-4F36-4D58-95B8-9501127E927D}" dt="2023-09-06T08:41:28.401" v="38" actId="20577"/>
          <ac:spMkLst>
            <pc:docMk/>
            <pc:sldMk cId="3936965888" sldId="11576"/>
            <ac:spMk id="5" creationId="{84C7BBE3-6882-F2AD-DDD6-DCD9E6294457}"/>
          </ac:spMkLst>
        </pc:spChg>
        <pc:spChg chg="add mod">
          <ac:chgData name="EIMAN RASHED ALSHAMSI" userId="dec239b1-2d6a-4770-b3dd-fd18c7da4f7b" providerId="ADAL" clId="{49D44852-4F36-4D58-95B8-9501127E927D}" dt="2023-09-06T08:42:10.106" v="81" actId="1076"/>
          <ac:spMkLst>
            <pc:docMk/>
            <pc:sldMk cId="3936965888" sldId="11576"/>
            <ac:spMk id="6" creationId="{DE31B767-2F51-C0C7-E0D1-7C64CFCF4147}"/>
          </ac:spMkLst>
        </pc:spChg>
        <pc:picChg chg="add mod">
          <ac:chgData name="EIMAN RASHED ALSHAMSI" userId="dec239b1-2d6a-4770-b3dd-fd18c7da4f7b" providerId="ADAL" clId="{49D44852-4F36-4D58-95B8-9501127E927D}" dt="2023-09-06T08:41:35.489" v="40" actId="1076"/>
          <ac:picMkLst>
            <pc:docMk/>
            <pc:sldMk cId="3936965888" sldId="11576"/>
            <ac:picMk id="3" creationId="{53D30067-A9EA-9BA2-41FC-C6FB5D0F2F62}"/>
          </ac:picMkLst>
        </pc:picChg>
      </pc:sld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E2D181E3-4D60-47BF-B5DE-3AC9CC6C0444}"/>
    <pc:docChg chg="delSld">
      <pc:chgData name="EIMAN RASHED ALSHAMSI" userId="dec239b1-2d6a-4770-b3dd-fd18c7da4f7b" providerId="ADAL" clId="{E2D181E3-4D60-47BF-B5DE-3AC9CC6C0444}" dt="2023-09-06T08:38:04.343" v="0" actId="47"/>
      <pc:docMkLst>
        <pc:docMk/>
      </pc:docMkLst>
      <pc:sldChg chg="del">
        <pc:chgData name="EIMAN RASHED ALSHAMSI" userId="dec239b1-2d6a-4770-b3dd-fd18c7da4f7b" providerId="ADAL" clId="{E2D181E3-4D60-47BF-B5DE-3AC9CC6C0444}" dt="2023-09-06T08:38:04.343" v="0" actId="47"/>
        <pc:sldMkLst>
          <pc:docMk/>
          <pc:sldMk cId="1204334590" sldId="3318"/>
        </pc:sldMkLst>
      </pc:sldChg>
      <pc:sldMasterChg chg="delSldLayout">
        <pc:chgData name="EIMAN RASHED ALSHAMSI" userId="dec239b1-2d6a-4770-b3dd-fd18c7da4f7b" providerId="ADAL" clId="{E2D181E3-4D60-47BF-B5DE-3AC9CC6C0444}" dt="2023-09-06T08:38:04.343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E2D181E3-4D60-47BF-B5DE-3AC9CC6C0444}" dt="2023-09-06T08:38:04.343" v="0" actId="47"/>
          <pc:sldLayoutMkLst>
            <pc:docMk/>
            <pc:sldMasterMk cId="2144236914" sldId="2147483660"/>
            <pc:sldLayoutMk cId="2226940517" sldId="214748366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128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9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952855" y="548877"/>
            <a:ext cx="181331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الخامس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429907" y="2721520"/>
            <a:ext cx="7505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مهمة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305886" y="2796686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7273D1B5-45F5-757E-1FC5-9EA52D73DB7E}"/>
              </a:ext>
            </a:extLst>
          </p:cNvPr>
          <p:cNvGraphicFramePr>
            <a:graphicFrameLocks noGrp="1"/>
          </p:cNvGraphicFramePr>
          <p:nvPr/>
        </p:nvGraphicFramePr>
        <p:xfrm>
          <a:off x="696290" y="1146100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يعبر عن أفكاره الخاصة ومشاعره تجاه شخص آخر بشكل مناسب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التعبير عن الافكار والمشاعر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9679DBA-5424-4D1E-2E90-5E60A46E9C8E}"/>
              </a:ext>
            </a:extLst>
          </p:cNvPr>
          <p:cNvSpPr/>
          <p:nvPr/>
        </p:nvSpPr>
        <p:spPr>
          <a:xfrm>
            <a:off x="2129358" y="2796686"/>
            <a:ext cx="651380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ym typeface="Calibri"/>
              </a:rPr>
              <a:t>يصور شخص ويذكر مشاعره وافكاره  حول هذا الشخص </a:t>
            </a:r>
            <a:endParaRPr lang="en-GB" sz="2400" dirty="0">
              <a:ln w="0"/>
              <a:sym typeface="Calibri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2671660-F44A-DD85-ED24-B25BF8446B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272" t="63724" r="39089" b="12588"/>
          <a:stretch/>
        </p:blipFill>
        <p:spPr>
          <a:xfrm>
            <a:off x="8643159" y="2076598"/>
            <a:ext cx="2852552" cy="449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939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41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2023-09-06T08:43:38Z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